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7"/>
  </p:notesMasterIdLst>
  <p:handoutMasterIdLst>
    <p:handoutMasterId r:id="rId18"/>
  </p:handoutMasterIdLst>
  <p:sldIdLst>
    <p:sldId id="257" r:id="rId2"/>
    <p:sldId id="27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371" autoAdjust="0"/>
  </p:normalViewPr>
  <p:slideViewPr>
    <p:cSldViewPr snapToGrid="0">
      <p:cViewPr varScale="1">
        <p:scale>
          <a:sx n="96" d="100"/>
          <a:sy n="96" d="100"/>
        </p:scale>
        <p:origin x="1092" y="84"/>
      </p:cViewPr>
      <p:guideLst>
        <p:guide orient="horz" pos="2160"/>
        <p:guide pos="3840"/>
        <p:guide pos="7296"/>
        <p:guide orient="horz" pos="4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96EA6-6F25-4F19-87BA-7ADCC16DAEFF}" type="datetimeFigureOut">
              <a:rPr lang="en-US" smtClean="0"/>
              <a:t>10/17/2019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E50CC-F33A-4EF4-9F12-93EC4A21A0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C172E-A8B5-46F6-B05C-DFA3E2E0F207}" type="datetimeFigureOut">
              <a:rPr lang="en-US" smtClean="0"/>
              <a:t>10/17/2019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74CE4-FBD8-4481-AEFB-CA53E599A7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morning.</a:t>
            </a:r>
          </a:p>
          <a:p>
            <a:r>
              <a:rPr lang="en-US" dirty="0"/>
              <a:t>Thanks for joining.</a:t>
            </a:r>
          </a:p>
          <a:p>
            <a:r>
              <a:rPr lang="en-US" dirty="0"/>
              <a:t>What does it mean?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74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6279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278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962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405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6597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259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634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67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Lesson descriptions should be brief.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871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Example objectives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At the end of this lesson, you will be able to: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Save files to the team Web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Move files to different locations on the team Web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Share files on the team Web server.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441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901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0154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00B302-F4DC-4547-9C74-CF794137D16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655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590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Rectangle 22"/>
          <p:cNvSpPr/>
          <p:nvPr/>
        </p:nvSpPr>
        <p:spPr>
          <a:xfrm flipV="1">
            <a:off x="7213577" y="3810001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4" name="Rectangle 23"/>
          <p:cNvSpPr/>
          <p:nvPr/>
        </p:nvSpPr>
        <p:spPr>
          <a:xfrm flipV="1">
            <a:off x="7213601" y="3897010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5" name="Rectangle 24"/>
          <p:cNvSpPr/>
          <p:nvPr/>
        </p:nvSpPr>
        <p:spPr>
          <a:xfrm flipV="1">
            <a:off x="7213601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Rectangle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7" name="Rectangle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12192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0" name="Rectangle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1" name="Rectangle 10"/>
          <p:cNvSpPr/>
          <p:nvPr/>
        </p:nvSpPr>
        <p:spPr>
          <a:xfrm flipV="1">
            <a:off x="8552068" y="3643090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2389009"/>
            <a:ext cx="112776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7265116" y="4205288"/>
            <a:ext cx="1727200" cy="457200"/>
          </a:xfrm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9043832" y="4206240"/>
            <a:ext cx="1280160" cy="457200"/>
          </a:xfrm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4E708F12-96AD-4ED4-8132-A78F5E42C1F5}" type="datetime1">
              <a:rPr lang="en-US" smtClean="0"/>
              <a:pPr/>
              <a:t>10/17/2019</a:t>
            </a:fld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15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FA170-8299-44AD-AEEF-FC686C3D7804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84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1143000"/>
            <a:ext cx="2540000" cy="5448300"/>
          </a:xfrm>
        </p:spPr>
        <p:txBody>
          <a:bodyPr vert="eaVert"/>
          <a:lstStyle>
            <a:lvl1pPr>
              <a:defRPr/>
            </a:lvl1pPr>
          </a:lstStyle>
          <a:p>
            <a:r>
              <a:rPr kumimoji="0" lang="en-US" dirty="0"/>
              <a:t>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143000"/>
            <a:ext cx="8331200" cy="5448300"/>
          </a:xfrm>
        </p:spPr>
        <p:txBody>
          <a:bodyPr vert="eaVert"/>
          <a:lstStyle>
            <a:lvl5pPr>
              <a:defRPr/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763A-68EC-4ECD-9620-D9FE9CDDD622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8BEDD-6160-49BB-B372-861DE7DE9BA5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3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968322"/>
            <a:ext cx="103632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chemeClr val="accent2"/>
                </a:solidFill>
                <a:effectLst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E819F-B7FD-4B29-8F66-9E318144BC2A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1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341875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341875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159C-B6E0-4F10-9F4A-2FA57003B139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4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lang="en-US" dirty="0"/>
              <a:t>Add a footer</a:t>
            </a:r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70CBBB-D1D1-4386-A5E9-07F3477B78F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fld id="{9FA4CAD8-0EA7-4615-B69B-B2F199EF3A9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95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4BD7-6953-492C-921B-E68B2D7F14C8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6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37995" y="1101970"/>
            <a:ext cx="451104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dirty="0"/>
              <a:t>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050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580573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17D9B-D4D3-4E23-88DF-2E354FA43196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6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7C5-D04E-4576-B61C-12ABA14BBD6C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6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9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0" name="Rectangle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1" name="Rectangle 30"/>
          <p:cNvSpPr/>
          <p:nvPr/>
        </p:nvSpPr>
        <p:spPr>
          <a:xfrm flipV="1">
            <a:off x="7213577" y="360247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2" name="Rectangle 31"/>
          <p:cNvSpPr/>
          <p:nvPr/>
        </p:nvSpPr>
        <p:spPr>
          <a:xfrm flipV="1">
            <a:off x="7213601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5" name="Rectangle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8" name="Rectangle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9" name="Rectangle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40" name="Rectangle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C20F09E4-6EA4-4BF3-9FC8-FF40373B88E6}" type="datetime1">
              <a:rPr lang="en-US" smtClean="0"/>
              <a:pPr/>
              <a:t>10/17/2019</a:t>
            </a:fld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1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>
            <a:lumMod val="75000"/>
          </a:schemeClr>
        </a:buClr>
        <a:buFont typeface="Georgia"/>
        <a:buChar char="•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>
            <a:lumMod val="75000"/>
          </a:schemeClr>
        </a:buClr>
        <a:buFont typeface="Georgia"/>
        <a:buChar char="▫"/>
        <a:defRPr kumimoji="0" sz="2600" kern="1200">
          <a:solidFill>
            <a:schemeClr val="tx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23049"/>
            <a:ext cx="11277600" cy="1470025"/>
          </a:xfrm>
        </p:spPr>
        <p:txBody>
          <a:bodyPr/>
          <a:lstStyle/>
          <a:p>
            <a:r>
              <a:rPr lang="en-US" dirty="0"/>
              <a:t>Long-term vegetation progression simulation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Floris </a:t>
            </a:r>
            <a:r>
              <a:rPr lang="en-US" dirty="0" err="1"/>
              <a:t>Leysen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30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2: Wrap-up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 important points.</a:t>
            </a:r>
          </a:p>
          <a:p>
            <a:r>
              <a:rPr lang="en-US" dirty="0"/>
              <a:t>Allow time for questions.</a:t>
            </a:r>
          </a:p>
        </p:txBody>
      </p:sp>
    </p:spTree>
    <p:extLst>
      <p:ext uri="{BB962C8B-B14F-4D97-AF65-F5344CB8AC3E}">
        <p14:creationId xmlns:p14="http://schemas.microsoft.com/office/powerpoint/2010/main" val="282259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3: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the intended outcomes for this training session.</a:t>
            </a:r>
          </a:p>
          <a:p>
            <a:r>
              <a:rPr lang="en-US" dirty="0"/>
              <a:t>Each objective should be concise, should contain a verb, and should have a measurable result.</a:t>
            </a:r>
          </a:p>
        </p:txBody>
      </p:sp>
    </p:spTree>
    <p:extLst>
      <p:ext uri="{BB962C8B-B14F-4D97-AF65-F5344CB8AC3E}">
        <p14:creationId xmlns:p14="http://schemas.microsoft.com/office/powerpoint/2010/main" val="415534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3: Content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Add text here. </a:t>
            </a:r>
          </a:p>
          <a:p>
            <a:r>
              <a:rPr lang="en-US" dirty="0"/>
              <a:t>To add a picture, chart, or other content in the right column, click the appropriate icon.</a:t>
            </a:r>
          </a:p>
          <a:p>
            <a:r>
              <a:rPr lang="en-US" dirty="0"/>
              <a:t>To add a slide, click New Slide on the Insert menu, or press CTRL+M.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32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3: Wrap-up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 important points.</a:t>
            </a:r>
          </a:p>
          <a:p>
            <a:r>
              <a:rPr lang="en-US" dirty="0"/>
              <a:t>Allow time for questions.</a:t>
            </a:r>
          </a:p>
        </p:txBody>
      </p:sp>
    </p:spTree>
    <p:extLst>
      <p:ext uri="{BB962C8B-B14F-4D97-AF65-F5344CB8AC3E}">
        <p14:creationId xmlns:p14="http://schemas.microsoft.com/office/powerpoint/2010/main" val="15315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important points from each lesson.</a:t>
            </a:r>
          </a:p>
          <a:p>
            <a:r>
              <a:rPr lang="en-US" dirty="0"/>
              <a:t>Provide resources for more information on subject.</a:t>
            </a:r>
          </a:p>
          <a:p>
            <a:pPr lvl="1"/>
            <a:r>
              <a:rPr lang="en-US" dirty="0"/>
              <a:t>List resources on this slide.</a:t>
            </a:r>
          </a:p>
          <a:p>
            <a:pPr lvl="1"/>
            <a:r>
              <a:rPr lang="en-US" dirty="0"/>
              <a:t>Provide handouts with additional resource material.</a:t>
            </a:r>
          </a:p>
        </p:txBody>
      </p:sp>
    </p:spTree>
    <p:extLst>
      <p:ext uri="{BB962C8B-B14F-4D97-AF65-F5344CB8AC3E}">
        <p14:creationId xmlns:p14="http://schemas.microsoft.com/office/powerpoint/2010/main" val="380951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 and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 a quiz or challenge to assess how much information participants learned.</a:t>
            </a:r>
          </a:p>
          <a:p>
            <a:r>
              <a:rPr lang="en-US" dirty="0"/>
              <a:t>Survey participants to see if they found the training beneficial.</a:t>
            </a:r>
          </a:p>
        </p:txBody>
      </p:sp>
    </p:spTree>
    <p:extLst>
      <p:ext uri="{BB962C8B-B14F-4D97-AF65-F5344CB8AC3E}">
        <p14:creationId xmlns:p14="http://schemas.microsoft.com/office/powerpoint/2010/main" val="68765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ssGrowing">
            <a:hlinkClick r:id="" action="ppaction://media"/>
            <a:extLst>
              <a:ext uri="{FF2B5EF4-FFF2-40B4-BE49-F238E27FC236}">
                <a16:creationId xmlns:a16="http://schemas.microsoft.com/office/drawing/2014/main" id="{4388E8D4-DFA7-4F5C-BFC2-EAA4D4D1E0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5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and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Unity framework</a:t>
            </a:r>
          </a:p>
          <a:p>
            <a:r>
              <a:rPr lang="en-US" dirty="0"/>
              <a:t>Predefined environment</a:t>
            </a:r>
          </a:p>
          <a:p>
            <a:r>
              <a:rPr lang="en-US" dirty="0"/>
              <a:t>Plants determine own rules</a:t>
            </a:r>
          </a:p>
          <a:p>
            <a:r>
              <a:rPr lang="en-US" dirty="0"/>
              <a:t>Allows passing </a:t>
            </a:r>
            <a:r>
              <a:rPr lang="en-US"/>
              <a:t>of time</a:t>
            </a:r>
            <a:endParaRPr lang="en-US" dirty="0"/>
          </a:p>
          <a:p>
            <a:r>
              <a:rPr lang="en-US" dirty="0"/>
              <a:t>Unexplored niche</a:t>
            </a:r>
          </a:p>
        </p:txBody>
      </p:sp>
    </p:spTree>
    <p:extLst>
      <p:ext uri="{BB962C8B-B14F-4D97-AF65-F5344CB8AC3E}">
        <p14:creationId xmlns:p14="http://schemas.microsoft.com/office/powerpoint/2010/main" val="185189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Lesson 1: Name</a:t>
            </a:r>
          </a:p>
          <a:p>
            <a:pPr lvl="1"/>
            <a:r>
              <a:rPr lang="en-US" dirty="0"/>
              <a:t>Provide brief description, if desired.</a:t>
            </a:r>
          </a:p>
          <a:p>
            <a:r>
              <a:rPr lang="en-US" dirty="0"/>
              <a:t>Lesson 2: Name</a:t>
            </a:r>
          </a:p>
          <a:p>
            <a:pPr lvl="1"/>
            <a:r>
              <a:rPr lang="en-US" dirty="0"/>
              <a:t>Provide brief description, if desired.</a:t>
            </a:r>
          </a:p>
          <a:p>
            <a:r>
              <a:rPr lang="en-US" dirty="0"/>
              <a:t>Lesson 3: Name</a:t>
            </a:r>
          </a:p>
          <a:p>
            <a:pPr lvl="1"/>
            <a:r>
              <a:rPr lang="en-US" dirty="0"/>
              <a:t>Provide brief description, if desired.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86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1: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the intended outcomes for this training session.</a:t>
            </a:r>
          </a:p>
          <a:p>
            <a:r>
              <a:rPr lang="en-US" dirty="0"/>
              <a:t>Each objective should be concise, should contain a verb, and should have a measurable result.</a:t>
            </a:r>
          </a:p>
          <a:p>
            <a:r>
              <a:rPr lang="en-US" dirty="0"/>
              <a:t>Tip: Click and scroll in the notes pane below to see examples, or to add your own speaker notes.</a:t>
            </a:r>
          </a:p>
        </p:txBody>
      </p:sp>
    </p:spTree>
    <p:extLst>
      <p:ext uri="{BB962C8B-B14F-4D97-AF65-F5344CB8AC3E}">
        <p14:creationId xmlns:p14="http://schemas.microsoft.com/office/powerpoint/2010/main" val="38488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1: 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Add text here. </a:t>
            </a:r>
          </a:p>
          <a:p>
            <a:r>
              <a:rPr lang="en-US" dirty="0"/>
              <a:t>To add a picture, chart, or other content in the right column, click the appropriate icon.</a:t>
            </a:r>
          </a:p>
          <a:p>
            <a:r>
              <a:rPr lang="en-US" dirty="0"/>
              <a:t>To add a slide, click New Slide on the Insert menu, or press CTRL+M.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03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1: Wrap-up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 important points.</a:t>
            </a:r>
          </a:p>
          <a:p>
            <a:r>
              <a:rPr lang="en-US" dirty="0"/>
              <a:t>Allow time for questions.</a:t>
            </a:r>
          </a:p>
        </p:txBody>
      </p:sp>
    </p:spTree>
    <p:extLst>
      <p:ext uri="{BB962C8B-B14F-4D97-AF65-F5344CB8AC3E}">
        <p14:creationId xmlns:p14="http://schemas.microsoft.com/office/powerpoint/2010/main" val="351434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2: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the intended outcomes for this training session.</a:t>
            </a:r>
          </a:p>
          <a:p>
            <a:r>
              <a:rPr lang="en-US" dirty="0"/>
              <a:t>Each objective should be concise, should contain a verb, and should have a measurable result.</a:t>
            </a:r>
          </a:p>
        </p:txBody>
      </p:sp>
    </p:spTree>
    <p:extLst>
      <p:ext uri="{BB962C8B-B14F-4D97-AF65-F5344CB8AC3E}">
        <p14:creationId xmlns:p14="http://schemas.microsoft.com/office/powerpoint/2010/main" val="304608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2: Content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Add text here. </a:t>
            </a:r>
          </a:p>
          <a:p>
            <a:r>
              <a:rPr lang="en-US" dirty="0"/>
              <a:t>To add a picture, chart, or other content in the right column, click the appropriate icon.</a:t>
            </a:r>
          </a:p>
          <a:p>
            <a:r>
              <a:rPr lang="en-US" dirty="0"/>
              <a:t>To add a slide, click New Slide on the Insert menu, or press CTRL+M.</a:t>
            </a:r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9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aining presentation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ining presentation.potx" id="{7B9FCAFE-DDE5-4198-9987-54DFCAD80598}" vid="{6015A8B0-C387-4E39-945C-0F39E3EB10B6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 presentation</Template>
  <TotalTime>138</TotalTime>
  <Words>487</Words>
  <Application>Microsoft Office PowerPoint</Application>
  <PresentationFormat>Widescreen</PresentationFormat>
  <Paragraphs>78</Paragraphs>
  <Slides>15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Georgia</vt:lpstr>
      <vt:lpstr>Wingdings 2</vt:lpstr>
      <vt:lpstr>Training presentation</vt:lpstr>
      <vt:lpstr>Long-term vegetation progression simulation</vt:lpstr>
      <vt:lpstr>PowerPoint Presentation</vt:lpstr>
      <vt:lpstr>What and why?</vt:lpstr>
      <vt:lpstr>Training Outline</vt:lpstr>
      <vt:lpstr>Lesson 1: Objectives</vt:lpstr>
      <vt:lpstr>Lesson 1: Content</vt:lpstr>
      <vt:lpstr>Lesson 1: Wrap-up</vt:lpstr>
      <vt:lpstr>Lesson 2: Objectives</vt:lpstr>
      <vt:lpstr>Lesson 2: Content</vt:lpstr>
      <vt:lpstr>Lesson 2: Wrap-up</vt:lpstr>
      <vt:lpstr>Lesson 3: Objectives</vt:lpstr>
      <vt:lpstr>Lesson 3: Content</vt:lpstr>
      <vt:lpstr>Lesson 3: Wrap-up</vt:lpstr>
      <vt:lpstr>Summary of Training</vt:lpstr>
      <vt:lpstr>Assessment and Evaluation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Long-term vegetation progression simulation</dc:title>
  <dc:creator>Grudar</dc:creator>
  <cp:lastModifiedBy>Grudar</cp:lastModifiedBy>
  <cp:revision>20</cp:revision>
  <dcterms:created xsi:type="dcterms:W3CDTF">2019-10-17T11:08:05Z</dcterms:created>
  <dcterms:modified xsi:type="dcterms:W3CDTF">2019-10-17T13:26:52Z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